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Pourquoi est-ce que Victoria voulait écrire son message en hébreu?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0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Qu’est-ce que Victoria a écrit dans le message?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96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Pourquoi est-ce que l’autre homme était furieux quand il a vu Victoria?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41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Bruno a téléphoné à la service de chambre, qu’est-ce qu’il a commandé?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9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Qui a pris le message de Victoria? 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Qu’est-ce que Victoria a fait la seconde fois où elle est allée dans la salle de bains?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55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Est-ce que Bruno a trouvé le collier dans la salle de bains?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32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1560" y="2054306"/>
            <a:ext cx="109941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Qu’est-ce que Victoria a fait avec le collier?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69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01675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000" dirty="0">
              <a:latin typeface="Brady Bunch Remastered" panose="020B0600020202020204" pitchFamily="34" charset="0"/>
            </a:endParaRPr>
          </a:p>
          <a:p>
            <a:pPr algn="ctr"/>
            <a:endParaRPr lang="fr-FR" sz="40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000" dirty="0" smtClean="0">
                <a:latin typeface="Brady Bunch Remastered" panose="020B0600020202020204" pitchFamily="34" charset="0"/>
              </a:rPr>
            </a:br>
            <a:r>
              <a:rPr lang="fr-FR" sz="40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378565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0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  <a:endParaRPr lang="fr-FR" sz="40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0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0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838136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26296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3111" y="1009839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6272" y="2711928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3712" y="2710888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5826" y="4404692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45360" y="2736879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67227" y="98962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48595" y="6197141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06685" y="3580182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317953" y="5254242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25946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31451" y="989624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786" y="347962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6944" y="435772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726" y="266527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448" y="1834207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693" y="604524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526" y="349438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245" y="43823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962" y="269980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858" y="93656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437" y="4429317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240" y="4409180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372" y="60988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" name="Rectangle 207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ectangle 208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Rectangle 210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Rectangle 212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Rectangle 220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4" name="Picture 2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8215" y="5299594"/>
            <a:ext cx="721270" cy="721270"/>
          </a:xfrm>
          <a:prstGeom prst="rect">
            <a:avLst/>
          </a:prstGeom>
        </p:spPr>
      </p:pic>
      <p:pic>
        <p:nvPicPr>
          <p:cNvPr id="225" name="Picture 2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6271" y="6152575"/>
            <a:ext cx="721270" cy="721270"/>
          </a:xfrm>
          <a:prstGeom prst="rect">
            <a:avLst/>
          </a:prstGeom>
        </p:spPr>
      </p:pic>
      <p:pic>
        <p:nvPicPr>
          <p:cNvPr id="226" name="Picture 2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968467"/>
            <a:ext cx="721270" cy="721270"/>
          </a:xfrm>
          <a:prstGeom prst="rect">
            <a:avLst/>
          </a:prstGeom>
        </p:spPr>
      </p:pic>
      <p:pic>
        <p:nvPicPr>
          <p:cNvPr id="227" name="Picture 22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3111" y="5296578"/>
            <a:ext cx="721270" cy="721270"/>
          </a:xfrm>
          <a:prstGeom prst="rect">
            <a:avLst/>
          </a:prstGeom>
        </p:spPr>
      </p:pic>
      <p:sp>
        <p:nvSpPr>
          <p:cNvPr id="230" name="Rectangle 229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Rectangle 234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Rectangle 237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Rectangle 239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Rectangle 242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48102" y="1844805"/>
            <a:ext cx="743220" cy="651556"/>
          </a:xfrm>
          <a:prstGeom prst="rect">
            <a:avLst/>
          </a:prstGeom>
        </p:spPr>
      </p:pic>
      <p:pic>
        <p:nvPicPr>
          <p:cNvPr id="244" name="Picture 24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05297" y="5282641"/>
            <a:ext cx="743220" cy="651556"/>
          </a:xfrm>
          <a:prstGeom prst="rect">
            <a:avLst/>
          </a:prstGeom>
        </p:spPr>
      </p:pic>
      <p:pic>
        <p:nvPicPr>
          <p:cNvPr id="245" name="Picture 2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70183" y="3510166"/>
            <a:ext cx="743220" cy="651556"/>
          </a:xfrm>
          <a:prstGeom prst="rect">
            <a:avLst/>
          </a:prstGeom>
        </p:spPr>
      </p:pic>
      <p:pic>
        <p:nvPicPr>
          <p:cNvPr id="246" name="Picture 2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23111" y="3566630"/>
            <a:ext cx="743220" cy="651556"/>
          </a:xfrm>
          <a:prstGeom prst="rect">
            <a:avLst/>
          </a:prstGeom>
        </p:spPr>
      </p:pic>
      <p:sp>
        <p:nvSpPr>
          <p:cNvPr id="247" name="Rectangle 246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Rectangle 247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Rectangle 2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Rectangle 249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4" name="Picture 25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8313" y="6147066"/>
            <a:ext cx="743220" cy="651556"/>
          </a:xfrm>
          <a:prstGeom prst="rect">
            <a:avLst/>
          </a:prstGeom>
        </p:spPr>
      </p:pic>
      <p:pic>
        <p:nvPicPr>
          <p:cNvPr id="255" name="Picture 2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82318" y="998849"/>
            <a:ext cx="743220" cy="651556"/>
          </a:xfrm>
          <a:prstGeom prst="rect">
            <a:avLst/>
          </a:prstGeom>
        </p:spPr>
      </p:pic>
      <p:sp>
        <p:nvSpPr>
          <p:cNvPr id="256" name="Rectangle 255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Rectangle 256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Rectangle 257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4947769" y="4348338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1297115" y="354071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/>
          <p:cNvSpPr/>
          <p:nvPr/>
        </p:nvSpPr>
        <p:spPr>
          <a:xfrm>
            <a:off x="3723103" y="180002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</p:childTnLst>
        </p:cTn>
      </p:par>
    </p:tnLst>
    <p:bldLst>
      <p:bldP spid="48" grpId="0" animBg="1"/>
      <p:bldP spid="72" grpId="0" animBg="1"/>
      <p:bldP spid="81" grpId="0" animBg="1"/>
      <p:bldP spid="86" grpId="0" animBg="1"/>
      <p:bldP spid="101" grpId="0" animBg="1"/>
      <p:bldP spid="104" grpId="0" animBg="1"/>
      <p:bldP spid="109" grpId="0" animBg="1"/>
      <p:bldP spid="110" grpId="0" animBg="1"/>
      <p:bldP spid="133" grpId="0" animBg="1"/>
      <p:bldP spid="139" grpId="0" animBg="1"/>
      <p:bldP spid="140" grpId="0" animBg="1"/>
      <p:bldP spid="142" grpId="0" animBg="1"/>
      <p:bldP spid="143" grpId="0" animBg="1"/>
      <p:bldP spid="148" grpId="0" animBg="1"/>
      <p:bldP spid="157" grpId="0" animBg="1"/>
      <p:bldP spid="208" grpId="0" animBg="1"/>
      <p:bldP spid="209" grpId="0" animBg="1"/>
      <p:bldP spid="211" grpId="0" animBg="1"/>
      <p:bldP spid="213" grpId="0" animBg="1"/>
      <p:bldP spid="221" grpId="0" animBg="1"/>
      <p:bldP spid="230" grpId="0" animBg="1"/>
      <p:bldP spid="235" grpId="0" animBg="1"/>
      <p:bldP spid="238" grpId="0" animBg="1"/>
      <p:bldP spid="240" grpId="0" animBg="1"/>
      <p:bldP spid="243" grpId="0" animBg="1"/>
      <p:bldP spid="247" grpId="0" animBg="1"/>
      <p:bldP spid="248" grpId="0" animBg="1"/>
      <p:bldP spid="249" grpId="0" animBg="1"/>
      <p:bldP spid="250" grpId="0" animBg="1"/>
      <p:bldP spid="256" grpId="0" animBg="1"/>
      <p:bldP spid="257" grpId="0" animBg="1"/>
      <p:bldP spid="258" grpId="0" animBg="1"/>
      <p:bldP spid="132" grpId="0" animBg="1"/>
      <p:bldP spid="136" grpId="0" animBg="1"/>
      <p:bldP spid="138" grpId="0" animBg="1"/>
      <p:bldP spid="141" grpId="0" animBg="1"/>
      <p:bldP spid="144" grpId="0" animBg="1"/>
      <p:bldP spid="146" grpId="0" animBg="1"/>
      <p:bldP spid="147" grpId="0" animBg="1"/>
      <p:bldP spid="149" grpId="0" animBg="1"/>
      <p:bldP spid="152" grpId="0" animBg="1"/>
      <p:bldP spid="154" grpId="0" animBg="1"/>
      <p:bldP spid="155" grpId="0" animBg="1"/>
      <p:bldP spid="156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97864" y="2849834"/>
            <a:ext cx="109941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Qui avait soif?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97864" y="2849834"/>
            <a:ext cx="109941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Pourquoi est-ce que Bruno était fâché?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3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97864" y="2849834"/>
            <a:ext cx="109941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Qu’est-ce que Victoria a mis devant Bruno?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1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97864" y="2849834"/>
            <a:ext cx="109941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Qui s’est brossé les dents?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4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3764</TotalTime>
  <Words>217</Words>
  <Application>Microsoft Office PowerPoint</Application>
  <PresentationFormat>Widescreen</PresentationFormat>
  <Paragraphs>74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30</cp:revision>
  <dcterms:created xsi:type="dcterms:W3CDTF">2013-11-22T11:47:18Z</dcterms:created>
  <dcterms:modified xsi:type="dcterms:W3CDTF">2017-03-21T12:45:43Z</dcterms:modified>
</cp:coreProperties>
</file>